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30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53" r:id="rId78"/>
    <p:sldId id="355" r:id="rId79"/>
    <p:sldId id="354" r:id="rId80"/>
    <p:sldId id="356" r:id="rId81"/>
    <p:sldId id="358" r:id="rId82"/>
    <p:sldId id="357" r:id="rId83"/>
    <p:sldId id="359" r:id="rId84"/>
    <p:sldId id="360" r:id="rId85"/>
    <p:sldId id="361" r:id="rId86"/>
    <p:sldId id="363" r:id="rId87"/>
    <p:sldId id="364" r:id="rId88"/>
    <p:sldId id="362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80" r:id="rId104"/>
    <p:sldId id="381" r:id="rId105"/>
    <p:sldId id="382" r:id="rId106"/>
    <p:sldId id="383" r:id="rId107"/>
    <p:sldId id="384" r:id="rId108"/>
    <p:sldId id="317" r:id="rId109"/>
    <p:sldId id="318" r:id="rId110"/>
    <p:sldId id="319" r:id="rId111"/>
    <p:sldId id="320" r:id="rId112"/>
    <p:sldId id="321" r:id="rId113"/>
    <p:sldId id="322" r:id="rId114"/>
    <p:sldId id="323" r:id="rId115"/>
    <p:sldId id="324" r:id="rId116"/>
    <p:sldId id="325" r:id="rId117"/>
    <p:sldId id="326" r:id="rId118"/>
    <p:sldId id="327" r:id="rId119"/>
    <p:sldId id="328" r:id="rId120"/>
    <p:sldId id="329" r:id="rId121"/>
    <p:sldId id="331" r:id="rId122"/>
    <p:sldId id="332" r:id="rId123"/>
    <p:sldId id="333" r:id="rId124"/>
    <p:sldId id="349" r:id="rId125"/>
    <p:sldId id="350" r:id="rId126"/>
    <p:sldId id="351" r:id="rId127"/>
    <p:sldId id="352" r:id="rId1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93D8-6099-A4FA-627B-D9323E5C0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4458-1CD3-BB86-AEB3-F519AA3C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4BA18-927C-84BF-3DCA-C9F31050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C3EF0-FB9C-BF6E-0F38-A2B69513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5828B-78C6-36DB-557E-11017CA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1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9B24B-BFA7-1CF7-A96D-5FF1F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D0FD3D-7885-7261-7E25-1643A89F9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479F8B-6788-DA98-C87A-63D061C0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1598E-12DF-4F48-B948-229D9675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3B65E-777B-AA5D-869E-3EBD42ED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7D0661-6251-4938-E47D-87CB8218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55D1D0-AD5A-DD55-F465-C56F08A8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A8183-F28D-0E9C-0FEE-18133D8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1B0CD-2D65-BD19-B3B4-CA84D34D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AA79FA-4F8E-DD7F-73F6-2D57CD3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59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62A18-AC9F-D7F1-BBF3-15B80F8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0AA1-9F66-7017-5BB9-C9D1F713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81C31-7889-3D7D-9300-D63C803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CEF07-1177-2EBF-6A8A-74E48550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4B124-D4CE-AF42-B426-5C74028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E45A6-576A-BFD6-D613-A4E49C1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456DA8-A162-EECF-C332-DD354CA2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681E0-76D1-6500-644E-AFFC1AD3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D6B79-0809-D2A8-CDC0-34073E1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AC41F-A59E-DAF5-E786-906D9BD1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98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5507-F603-17EC-165F-EEFB06E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4CF7-25A4-98B0-7980-8C3178B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2CC2BF-2ECC-C8C3-FF91-66870B529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28196-6C93-2E6B-27B1-742B8C9A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768AC-4290-732D-8C77-3B937133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BE090A-E7B0-B354-A716-D97237A7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597A-C982-3404-22A0-336B8A9F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E1A8F-AF3E-FD35-AB3F-C97C4D3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73FD11-5617-5639-3F0D-2E180BA08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4145-4DCE-554B-9818-E0023251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1E06B-76EF-782E-59C1-8852CAB2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B9008A-730C-B01E-158E-EFF72C2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C85D92-5A47-1C97-61B5-CC535EAF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127649-6EEF-83BC-3DA9-CFF99EC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8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F94E-ADB8-3EAE-0C0A-5B89E4E7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20618-ECDD-8298-3398-46CF1094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8E7D8-03AB-1816-0871-D147451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2CDDAB-80FB-A51D-7B42-5A885FE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C1856-7EAB-BCE6-1611-6B0783AE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F1B23-8654-B0C4-67E1-8576E82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8A3891-33DD-36D3-2A46-3D2E034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7ED45-5E93-6AE8-B232-B532FF8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DB749-89EB-7575-64F9-258BE7B7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B658B6-5123-41F7-6B9F-3ECC95FC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BA59E-E823-9DDD-B7A3-A0DCDB37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541F1-F770-B8E9-7C6B-E369FB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480D6-CDFF-5101-85AD-4E09370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2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6AF-AE98-B4C5-2AB2-39E6F6BA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272A6E-76F6-9F35-3EBB-40EF1ACA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ADB18A-7795-1494-21DB-65CBA566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25BC0-CA3E-2827-0CAA-E7753DE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A9C9B-8DFE-F05A-6DDE-00938F7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52231-64F0-5696-FFD7-99151CD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4C37C0-FE82-3927-76FF-D8D6625B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AD9E83-731A-A0B3-FEE3-819AFA98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04AC0-4C37-EF1F-C2F9-3351CB75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A421-49A2-4C6B-8B03-1E2D475BABC5}" type="datetimeFigureOut">
              <a:rPr lang="zh-TW" altLang="en-US" smtClean="0"/>
              <a:t>2023/8/4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13455-DC4B-CCBB-9607-20AFDF40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9002C-0EAB-F3F3-0B3C-32FE9B737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0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D3A6C-71CF-D94C-0C1E-200C32638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SQL ANS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739DE-7B1C-9C6C-974E-1E251539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F00F-61A1-48E3-E70B-3D3DDAB2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1" y="1280244"/>
            <a:ext cx="7813658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3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4BD02F-1F06-C55A-D07C-0F8C00D7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375362"/>
            <a:ext cx="5320242" cy="3965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83E68-FA82-52C6-8992-FC8B0934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59" y="1379174"/>
            <a:ext cx="5885227" cy="39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40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95538" y="1428045"/>
            <a:ext cx="479684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ItWasAGoodYear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@firstdate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@lastdate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@firstdate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@lastdate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18641FC-CB0D-3C96-FDEA-A98D7EB1C901}"/>
              </a:ext>
            </a:extLst>
          </p:cNvPr>
          <p:cNvSpPr txBox="1"/>
          <p:nvPr/>
        </p:nvSpPr>
        <p:spPr>
          <a:xfrm>
            <a:off x="330199" y="880710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先建立預存程序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CA3243-792E-74AC-8013-243C3D665BA2}"/>
              </a:ext>
            </a:extLst>
          </p:cNvPr>
          <p:cNvSpPr txBox="1"/>
          <p:nvPr/>
        </p:nvSpPr>
        <p:spPr>
          <a:xfrm>
            <a:off x="5554134" y="1428045"/>
            <a:ext cx="50122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EXEC </a:t>
            </a:r>
            <a:r>
              <a:rPr lang="en-US" altLang="zh-TW" dirty="0" err="1"/>
              <a:t>ItWasAGoodYear</a:t>
            </a:r>
            <a:r>
              <a:rPr lang="en-US" altLang="zh-TW" dirty="0"/>
              <a:t> '1964-01-01','1964-12-31'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E9B5B-0372-7ACD-2617-66C165C1B032}"/>
              </a:ext>
            </a:extLst>
          </p:cNvPr>
          <p:cNvSpPr txBox="1"/>
          <p:nvPr/>
        </p:nvSpPr>
        <p:spPr>
          <a:xfrm>
            <a:off x="5579534" y="880710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呼叫預存程序，給定變數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F073EE-4E15-6DD4-CB9A-9CA87C5E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34" y="2672249"/>
            <a:ext cx="4249447" cy="21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43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4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070CD-A6CB-7874-AF1B-B92603DA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4" y="400735"/>
            <a:ext cx="4767711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2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889843"/>
            <a:ext cx="479684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@EnemyList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add in each enemy 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@EnemyList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show the results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id'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'Enemies'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AF77DE-B722-3D63-1FD0-2EB6248C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885" y="2936865"/>
            <a:ext cx="4824840" cy="9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18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5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35D431-1F75-AF5A-8ABF-0CF92060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83" y="1217148"/>
            <a:ext cx="5265941" cy="49455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D340FB-9471-B45C-1BB7-13C97D12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4429"/>
            <a:ext cx="5861242" cy="17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20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70180" y="899368"/>
            <a:ext cx="716887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1992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events in year'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da-DK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da-DK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da-DK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</a:t>
            </a:r>
            <a:r>
              <a:rPr lang="zh-TW" altLang="da-DK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扣除最後的</a:t>
            </a:r>
            <a:r>
              <a:rPr lang="da-DK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da-DK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'Eventful year'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E38081-65F9-DCF7-2273-DB9AC33E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80" y="5133955"/>
            <a:ext cx="7583335" cy="11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914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6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3EE917-F5AE-9E4A-5281-0FC3EB48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209675"/>
            <a:ext cx="5079916" cy="51758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AF5409-8F3C-1DD7-52C8-F537850F5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56" y="2061835"/>
            <a:ext cx="5766219" cy="27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74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70180" y="899368"/>
            <a:ext cx="438757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@DoctorNumber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9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--set the names of this doctor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@DoctorNumber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FDFC07-7E02-141E-9703-FDAFFE76FFBF}"/>
              </a:ext>
            </a:extLst>
          </p:cNvPr>
          <p:cNvSpPr txBox="1"/>
          <p:nvPr/>
        </p:nvSpPr>
        <p:spPr>
          <a:xfrm>
            <a:off x="5267325" y="902881"/>
            <a:ext cx="60960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'Results for doctor number 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'-------------------------------------------'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'Doctor name: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'Episodes appeared in: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2C541F-0DFE-64CB-C6F3-C18609E6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3572627"/>
            <a:ext cx="6137191" cy="18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58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794A-0767-A988-48D9-5CD69CAD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5" y="1575638"/>
            <a:ext cx="7804129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84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768691-01F8-FAD4-0B29-1304DF8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65" y="2092960"/>
            <a:ext cx="8942229" cy="24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1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4E23-9E2D-15DF-D64D-D0B71CC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29000"/>
            <a:ext cx="5057389" cy="2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3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F4D458-E348-B0D5-06AB-B83E5FB4E716}"/>
              </a:ext>
            </a:extLst>
          </p:cNvPr>
          <p:cNvSpPr txBox="1"/>
          <p:nvPr/>
        </p:nvSpPr>
        <p:spPr>
          <a:xfrm>
            <a:off x="1666874" y="794594"/>
            <a:ext cx="600075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--EXEC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8300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58C2A-BDCF-E237-8B75-19CEB9DB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36797"/>
            <a:ext cx="6959616" cy="5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9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55721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/****** Object: 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StoredProcedure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   Script Date: 2023/7/19 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下午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03:29:08 ******/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C7A21-3FAB-D5DA-C748-08F521D56286}"/>
              </a:ext>
            </a:extLst>
          </p:cNvPr>
          <p:cNvSpPr txBox="1"/>
          <p:nvPr/>
        </p:nvSpPr>
        <p:spPr>
          <a:xfrm>
            <a:off x="6029325" y="1218843"/>
            <a:ext cx="56388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2012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68763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C202398-75F8-B347-C14D-266B1E3E93C0}"/>
              </a:ext>
            </a:extLst>
          </p:cNvPr>
          <p:cNvSpPr txBox="1"/>
          <p:nvPr/>
        </p:nvSpPr>
        <p:spPr>
          <a:xfrm>
            <a:off x="923925" y="663059"/>
            <a:ext cx="3448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42E52-E9E1-E830-6CF1-E7CA03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7496"/>
            <a:ext cx="5557622" cy="21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5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C6941C-4400-3EAE-3B4A-055817CF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658161"/>
            <a:ext cx="6221175" cy="55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30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350519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uspAugustEvents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8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4155920" y="1552218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uspAugustEvents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E7A695-DC1B-4EDC-5AB9-3135B871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20" y="2130366"/>
            <a:ext cx="7783761" cy="29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55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28FD41-DE73-8F73-649A-1BF8644A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49" y="625361"/>
            <a:ext cx="6172345" cy="58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608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EF0C9A-41A1-06C3-A0F4-DC72E0D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0" y="1099196"/>
            <a:ext cx="7880360" cy="46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84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5479895" y="854214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247FC-0E97-5B90-42CB-7556A6A6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95" y="1798530"/>
            <a:ext cx="2978305" cy="34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71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BADCE-3207-0D31-5AF1-148469C6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6" y="823641"/>
            <a:ext cx="6597796" cy="52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2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7518E5-555C-E9C8-6981-7F17488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04" y="2023494"/>
            <a:ext cx="7956591" cy="28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69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81E82C-8FB7-67B9-57D8-A71E4E471C69}"/>
              </a:ext>
            </a:extLst>
          </p:cNvPr>
          <p:cNvSpPr txBox="1"/>
          <p:nvPr/>
        </p:nvSpPr>
        <p:spPr>
          <a:xfrm>
            <a:off x="5343525" y="854214"/>
            <a:ext cx="2714625" cy="384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321A1A-5E21-3EE9-0110-1449AB1F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2447877"/>
            <a:ext cx="3063923" cy="30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71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22EA1C-1B46-2D08-D09E-BD59185E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709189"/>
            <a:ext cx="6330812" cy="54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721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34297C-D431-30D0-FB7C-1FDDB65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5075161"/>
            <a:ext cx="2300575" cy="13477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6328A2-34C1-1094-BC0B-6EE221D3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6075"/>
            <a:ext cx="2540427" cy="12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44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8A4F14-F31B-8031-FE2B-B8497989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2"/>
          <a:stretch/>
        </p:blipFill>
        <p:spPr>
          <a:xfrm>
            <a:off x="5334000" y="4217043"/>
            <a:ext cx="2585209" cy="1659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FC3D6-ED27-9417-B12E-F516F15D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8"/>
          <a:stretch/>
        </p:blipFill>
        <p:spPr>
          <a:xfrm>
            <a:off x="8248650" y="4217044"/>
            <a:ext cx="2769153" cy="1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154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173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5C2A7B-914C-5175-3F61-5EF0E4C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93" y="1047066"/>
            <a:ext cx="6704013" cy="52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20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1443841"/>
            <a:ext cx="559117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WITH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PIVOT(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[1]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[3]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[4]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[5]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D8F50A-3852-8E4B-1B46-48170A77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096" y="1607711"/>
            <a:ext cx="3384604" cy="36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92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2 (DIFFICULT)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D7B342-0601-9677-B6C4-BA4054E9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6" y="1741997"/>
            <a:ext cx="5495925" cy="3744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9528CED-314C-F1AF-FA14-2A026BC1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741997"/>
            <a:ext cx="5931214" cy="37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462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95275" y="1028343"/>
            <a:ext cx="55911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@ColumnList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@ColumnList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@ColumnList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 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--SELECT @ColumnList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7500AE-2A0C-11D2-9746-520975118048}"/>
              </a:ext>
            </a:extLst>
          </p:cNvPr>
          <p:cNvSpPr txBox="1"/>
          <p:nvPr/>
        </p:nvSpPr>
        <p:spPr>
          <a:xfrm>
            <a:off x="6096000" y="1028343"/>
            <a:ext cx="56673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@sql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 WITH Episodes AS 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e.EpisodeType,CHARINDEX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('' '',e.EpisodeType,1)-1) AS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d.DoctorName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e.EpisodeId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AS 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 JOIN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AS 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s-E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 e.DoctorId = d.DoctorId</a:t>
            </a:r>
            <a:endParaRPr lang="es-E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 * FROM 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PIVOT(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COUNT(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IN  ('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@ColumnList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AS p'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@sql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--[50th],[Autumn],[Christmas],[Easter],[Normal]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140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14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'%train%'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01B600-900F-FD65-B77F-6F90D076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" y="3784569"/>
            <a:ext cx="9549221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9E6A-CEF2-5148-4BD5-95A969E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650815"/>
            <a:ext cx="9479529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'%War%'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'%Death%'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77BE0-4763-3D7A-7591-EAFBDA7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40066"/>
            <a:ext cx="8532230" cy="29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BD2971-06DF-D59F-CD6D-4FC06BB7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07" y="1422275"/>
            <a:ext cx="7583833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48577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'19700101'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1FE21C-F615-4BA8-1AA6-BCD166C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69" y="1489038"/>
            <a:ext cx="6937096" cy="1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F3671C-CAEA-C4F5-E1BE-00EA7DF8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2" y="1408883"/>
            <a:ext cx="7918476" cy="4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3436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'When'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'20050201'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'20050228'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054D16-7854-6901-C955-465A06CA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62329"/>
            <a:ext cx="4678203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E7B6B8-9A70-D0AB-B129-1BD2D9BB1DF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Queries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5FC2E-2C04-7F6B-A704-7D0CC345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34" y="961812"/>
            <a:ext cx="614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CFE948-6AA0-A734-C012-7E293D7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0" y="578037"/>
            <a:ext cx="7804129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1090136"/>
            <a:ext cx="1042987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this would show events beginning and ending with the same letter, where this is also a vowel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the left and right letter are the same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1AD84B-478D-556D-AE61-15174F5CA673}"/>
              </a:ext>
            </a:extLst>
          </p:cNvPr>
          <p:cNvSpPr txBox="1"/>
          <p:nvPr/>
        </p:nvSpPr>
        <p:spPr>
          <a:xfrm>
            <a:off x="385762" y="335845"/>
            <a:ext cx="1142047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both left and right letters are in the string of vowels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the rest!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Verdict</a:t>
            </a: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omit the boring ones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58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28D97-AD2E-C050-E75C-B2674772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97" y="1443927"/>
            <a:ext cx="5803363" cy="37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FDD70-C4F0-5541-C50B-4F116342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3" y="741864"/>
            <a:ext cx="7861303" cy="53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'(category'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'Event(category)'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C83FAF-9457-C950-D52C-038C836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811246"/>
            <a:ext cx="5625003" cy="17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E7175D-2F04-1F76-4DBE-AD09F56A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80" y="298373"/>
            <a:ext cx="5300720" cy="62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B751AF-AABE-BA49-DDF2-7983A97E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938943"/>
            <a:ext cx="7132461" cy="29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6E050C-3B62-70EE-8410-DCAD4C50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03" y="213012"/>
            <a:ext cx="7098994" cy="6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1AF80C-CA0B-D641-B3EE-B9B99B228D80}"/>
              </a:ext>
            </a:extLst>
          </p:cNvPr>
          <p:cNvSpPr txBox="1"/>
          <p:nvPr/>
        </p:nvSpPr>
        <p:spPr>
          <a:xfrm>
            <a:off x="638175" y="3619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0E23CF-932A-8B7C-8BDF-C2FB1C101410}"/>
              </a:ext>
            </a:extLst>
          </p:cNvPr>
          <p:cNvSpPr txBox="1"/>
          <p:nvPr/>
        </p:nvSpPr>
        <p:spPr>
          <a:xfrm>
            <a:off x="800100" y="1128236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30F9D-85E6-4539-9F9F-31342970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01" y="913587"/>
            <a:ext cx="4063023" cy="54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8EC77-EFF5-CBD6-4943-9BC2352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1830930"/>
            <a:ext cx="9159820" cy="3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70232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F1B8C-6A6D-4DA0-42F0-885C410F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5" y="1946249"/>
            <a:ext cx="6811086" cy="2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8C16B8-CD8B-AFE7-60E4-30E4EE43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72" y="1397434"/>
            <a:ext cx="8213406" cy="40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82677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Offset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29841-1AF4-803C-9914-107569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7" y="4845027"/>
            <a:ext cx="8067960" cy="1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566CE5-4809-EC60-07D4-267DFF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82" y="581710"/>
            <a:ext cx="7260985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571309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3EF94A-6719-284E-6226-9E54F718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15" y="910441"/>
            <a:ext cx="3340152" cy="37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4522A-9E27-FC1E-D6FD-2C6A905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87" y="581710"/>
            <a:ext cx="5347233" cy="60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1978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64C3-AEA2-A38C-5040-2F52C3B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1842"/>
            <a:ext cx="6524453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350E0-3F46-1DE9-2BDB-06AEC9C9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53" y="690562"/>
            <a:ext cx="527693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686AFF-3C84-3629-5031-A50585D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8" y="1361177"/>
            <a:ext cx="7861303" cy="44404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8157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E82FF-C9B5-CE6F-96ED-2BCAFD4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29000"/>
            <a:ext cx="5877027" cy="26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DDA0-1482-2967-F738-7A6FB29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1613707"/>
            <a:ext cx="7843096" cy="4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692C-09EA-0F51-C80E-6F76D06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18" y="978830"/>
            <a:ext cx="4308557" cy="3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EC0FC6-6C34-0F1A-6261-314823F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11" y="465488"/>
            <a:ext cx="7241927" cy="6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Film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3B226-BD79-F4A9-09E0-4A982BB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3" y="910441"/>
            <a:ext cx="3502082" cy="3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06D770-08D0-859D-4737-DED8BE39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477782"/>
            <a:ext cx="5705181" cy="59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5151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[When happened]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8F856E-267D-9DBF-E09C-29296A1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3429000"/>
            <a:ext cx="5578577" cy="3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B82994-6A36-3FDE-1867-19E60BAF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02" y="581710"/>
            <a:ext cx="4908639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372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B8139E-A0CE-0B88-B7B7-3272416E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4403677"/>
            <a:ext cx="414676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4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135040-9BB4-266F-E2DF-A749B42C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523426"/>
            <a:ext cx="8178109" cy="3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0A3C50-B250-1668-031E-82473DB8DA36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7D79D-6ADB-622B-E8B6-738CAFC5718C}"/>
              </a:ext>
            </a:extLst>
          </p:cNvPr>
          <p:cNvSpPr txBox="1"/>
          <p:nvPr/>
        </p:nvSpPr>
        <p:spPr>
          <a:xfrm>
            <a:off x="885825" y="146161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14040-E97A-9757-33AB-41C53698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363042"/>
            <a:ext cx="3686733" cy="21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B69F84B-F436-198F-D553-41C17BBD26FB}"/>
              </a:ext>
            </a:extLst>
          </p:cNvPr>
          <p:cNvSpPr txBox="1"/>
          <p:nvPr/>
        </p:nvSpPr>
        <p:spPr>
          <a:xfrm>
            <a:off x="942975" y="221040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28000-4F3B-AAC0-E3F3-1152ACA6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3625754"/>
            <a:ext cx="5337278" cy="30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846513-B2BF-6761-4F64-68C6BA62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77" y="517997"/>
            <a:ext cx="7165696" cy="55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85975" y="740807"/>
            <a:ext cx="699134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BA417-9458-378A-4896-F06213D0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057629"/>
            <a:ext cx="2540326" cy="1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91D2DD-1C55-3FC0-AFA2-A60E8ED5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68" y="732335"/>
            <a:ext cx="6527263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35BF11-B2C5-D10A-DE91-D56C44A6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07" y="2473306"/>
            <a:ext cx="6261738" cy="19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7B4E2B-520F-EEBB-C2C6-57FB4C2C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79" y="2226275"/>
            <a:ext cx="8796049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C8158-8E94-08BA-B9C8-B5E43D5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3775055"/>
            <a:ext cx="2673378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732D49-A106-6ECE-57DE-34B6358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5" y="1361170"/>
            <a:ext cx="7880360" cy="4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400051" y="990243"/>
            <a:ext cx="6667499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4E89ED-A458-7BCC-AEB2-7DC4954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98" y="3028929"/>
            <a:ext cx="6270103" cy="13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457200" y="3340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 exotic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D9462-7D78-636E-F73A-2CC856BD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6" y="590550"/>
            <a:ext cx="7540483" cy="5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D8C55-4430-C9D7-CCEC-A3618F20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9" y="1162001"/>
            <a:ext cx="8032822" cy="5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33426" y="971193"/>
            <a:ext cx="521969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8911F-3943-A32E-0A35-C674E7AA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3956033"/>
            <a:ext cx="3524283" cy="1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7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BD2655-C796-68A4-52FE-F1F9B344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90" y="1714411"/>
            <a:ext cx="7479850" cy="35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9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38351" y="835164"/>
            <a:ext cx="59150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'First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374052-8A3A-B391-1009-DD7D617C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1" y="3991512"/>
            <a:ext cx="3876674" cy="10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3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459E7A-99CC-B551-88BC-D444740D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41" y="1136531"/>
            <a:ext cx="6939362" cy="48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0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57226" y="1768614"/>
            <a:ext cx="591502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886A31-7723-5E0D-79A3-15FD1C67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81" y="894738"/>
            <a:ext cx="3100894" cy="46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9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289653-C999-151C-06FD-3E5BE64C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68410"/>
            <a:ext cx="5340624" cy="34545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6890C1-F539-E51D-BFFA-3E1968AA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53" y="2184321"/>
            <a:ext cx="5429529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6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09601" y="1092339"/>
            <a:ext cx="54864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'Earliest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'Latest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8957E4-EFB9-8E87-980E-0CDCDA9B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58" y="1092339"/>
            <a:ext cx="3677317" cy="4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8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44A4D0-34F0-E636-9271-FF44BE05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501643"/>
            <a:ext cx="5281478" cy="4137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219944-A666-CDB5-FC4D-62182DB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99" y="1635005"/>
            <a:ext cx="6101500" cy="38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61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394334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183807-C37E-E0F1-3919-8DFB1F03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4" y="2600228"/>
            <a:ext cx="3943349" cy="16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0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37DE27-D22F-C099-173B-3AFE754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1546477"/>
            <a:ext cx="5479758" cy="3765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0D7816-43DF-9EB7-6465-D67327F0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5506"/>
            <a:ext cx="575339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'Details'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7E72-B28B-1D0B-A35D-FF81799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29148"/>
            <a:ext cx="7015928" cy="2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9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46246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'Europe'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52E096-0E11-F5B2-0C8E-FA16FCA3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2" y="3067427"/>
            <a:ext cx="3915280" cy="14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0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E18F3D-C55E-05D6-F9CF-026AC56B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66" y="1047066"/>
            <a:ext cx="6791518" cy="52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3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874149" y="853799"/>
            <a:ext cx="987336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AVG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FLOAT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'0.00'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'Average event name length'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ACD36-C047-E237-EFF1-2CCC940D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49" y="4481220"/>
            <a:ext cx="4041343" cy="20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696290-237D-E09E-E045-EA55A2E3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7" y="1270653"/>
            <a:ext cx="7842245" cy="46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0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Century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--CUBE shows the grand total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CUBE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Century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963A3E-3875-3F89-5778-8B0C26B5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79" y="2446320"/>
            <a:ext cx="2598746" cy="19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01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8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F7B297-2BAA-9A7F-E383-7B939151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55" y="1370710"/>
            <a:ext cx="7889889" cy="4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1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year'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en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BirthDate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1970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B40C1-D84A-24C9-2BBB-45B93775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52" y="2825719"/>
            <a:ext cx="4181430" cy="17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0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50BC8-383A-DF42-2D20-C1695904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394885"/>
            <a:ext cx="4913759" cy="4901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92E27A-B3BE-D7DA-E723-DFE6EF39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9095"/>
            <a:ext cx="5210175" cy="48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5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0DA7F95-03FA-88FD-1F95-C18E9C71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05" y="980709"/>
            <a:ext cx="6470090" cy="18104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1089305" y="3705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2593181" y="3703588"/>
            <a:ext cx="350281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664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8347A0ED-1BC5-1574-D18B-7FC11270A398}"/>
              </a:ext>
            </a:extLst>
          </p:cNvPr>
          <p:cNvSpPr txBox="1"/>
          <p:nvPr/>
        </p:nvSpPr>
        <p:spPr>
          <a:xfrm>
            <a:off x="566737" y="527566"/>
            <a:ext cx="10768013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vwEpisodesByFirstLetter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PERCENT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N'H%'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vwEpisodesByFirstLetter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5A4BE8D-40F8-04E7-32CE-A32DF993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4838679"/>
            <a:ext cx="6267545" cy="14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5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78260-8C3F-3FED-0A6D-5F2693AB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26" y="1542287"/>
            <a:ext cx="9374040" cy="4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4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C88DD4-30F4-EB9A-6486-201CE91B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283752"/>
            <a:ext cx="4910456" cy="48087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44705A-11E9-2FB1-25CB-CD1B281F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5" y="1355718"/>
            <a:ext cx="6139727" cy="47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9A65E3-99B6-C7C7-BDC8-808B0C9F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3" y="1043078"/>
            <a:ext cx="4980162" cy="47718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114746-820E-36E0-81FE-9A3E1E99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92" y="2454982"/>
            <a:ext cx="6102355" cy="19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4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03505" y="664487"/>
            <a:ext cx="5238750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EventsByCategory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PERCENT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What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What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1DAA2A-B66B-A2DC-968C-4F84CFAF56F7}"/>
              </a:ext>
            </a:extLst>
          </p:cNvPr>
          <p:cNvSpPr txBox="1"/>
          <p:nvPr/>
        </p:nvSpPr>
        <p:spPr>
          <a:xfrm>
            <a:off x="6257926" y="664487"/>
            <a:ext cx="3429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EventsByCategory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more than 50 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What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899439-924E-5C4F-4DF0-19CBA6BD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6" y="3082894"/>
            <a:ext cx="3429000" cy="19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03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EEA4FA-427A-0AA1-DB60-0E4EDE3C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7" y="1965975"/>
            <a:ext cx="5949303" cy="35204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2EFC5F-1BB3-8D7F-90FE-3A14B633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20" y="1485900"/>
            <a:ext cx="529390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36829" y="889842"/>
            <a:ext cx="511147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 script to create a new view*/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vwSeriesOne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vwSeriesOne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DF86F4-5577-4150-5777-02394CFF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942" y="1873220"/>
            <a:ext cx="4357901" cy="31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4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BD59F6-4AAD-6B09-495E-02BBAECB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4" y="1409091"/>
            <a:ext cx="7661197" cy="45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43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F750880-5696-A606-A15A-1FA2EE5C2737}"/>
              </a:ext>
            </a:extLst>
          </p:cNvPr>
          <p:cNvSpPr txBox="1"/>
          <p:nvPr/>
        </p:nvSpPr>
        <p:spPr>
          <a:xfrm>
            <a:off x="3905250" y="751344"/>
            <a:ext cx="6096000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D2626E-FAA5-EBB6-D3BC-F9CBE8E36329}"/>
              </a:ext>
            </a:extLst>
          </p:cNvPr>
          <p:cNvSpPr txBox="1"/>
          <p:nvPr/>
        </p:nvSpPr>
        <p:spPr>
          <a:xfrm>
            <a:off x="761999" y="566678"/>
            <a:ext cx="261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Create View</a:t>
            </a:r>
          </a:p>
        </p:txBody>
      </p:sp>
    </p:spTree>
    <p:extLst>
      <p:ext uri="{BB962C8B-B14F-4D97-AF65-F5344CB8AC3E}">
        <p14:creationId xmlns:p14="http://schemas.microsoft.com/office/powerpoint/2010/main" val="3829527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C20C1C-23D9-42E5-565C-741A9964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28" y="1380297"/>
            <a:ext cx="7775543" cy="4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90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007120"/>
            <a:ext cx="38541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4B99C1-D5A7-4927-8F29-E7C25768FBAC}"/>
              </a:ext>
            </a:extLst>
          </p:cNvPr>
          <p:cNvSpPr txBox="1"/>
          <p:nvPr/>
        </p:nvSpPr>
        <p:spPr>
          <a:xfrm>
            <a:off x="5575697" y="4621322"/>
            <a:ext cx="410527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NumberEvents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'Africa'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NumberEvents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757A6-FCAD-9D07-DA85-DEE1F02955B2}"/>
              </a:ext>
            </a:extLst>
          </p:cNvPr>
          <p:cNvSpPr txBox="1"/>
          <p:nvPr/>
        </p:nvSpPr>
        <p:spPr>
          <a:xfrm>
            <a:off x="5575697" y="143292"/>
            <a:ext cx="460295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911936-503B-03D5-15B3-BABEF736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0" y="4528737"/>
            <a:ext cx="3200451" cy="2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4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34DAC3-2844-7C0C-8D48-CE305D49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23" y="1047066"/>
            <a:ext cx="7366004" cy="51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EE98C-CF02-8130-2759-2CED1BA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10" y="829650"/>
            <a:ext cx="3639089" cy="51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007120"/>
            <a:ext cx="38541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F80CFF-240E-0B91-C029-DA57F683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19" y="1007120"/>
            <a:ext cx="2009806" cy="22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4F22F6-8393-DF69-3C67-2B64C2BE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84" y="349030"/>
            <a:ext cx="5994232" cy="61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13205" y="197346"/>
            <a:ext cx="5187670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EXISTS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 Count'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ACE35-D9C2-7334-BF95-D4CF5FC97C19}"/>
              </a:ext>
            </a:extLst>
          </p:cNvPr>
          <p:cNvSpPr txBox="1"/>
          <p:nvPr/>
        </p:nvSpPr>
        <p:spPr>
          <a:xfrm>
            <a:off x="7534274" y="1447800"/>
            <a:ext cx="4276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EXISTS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zh-TW" altLang="en-US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可以放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</a:p>
          <a:p>
            <a:endParaRPr lang="en-US" altLang="zh-TW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table_a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EXISTS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table_b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table_b.id=table_a.id);</a:t>
            </a:r>
            <a:endParaRPr lang="en-US" altLang="zh-TW" sz="1800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531E6A-1C79-332D-EEF6-F4269F2D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4" y="3340041"/>
            <a:ext cx="3867151" cy="27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0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</a:p>
          <a:p>
            <a:r>
              <a:rPr lang="zh-TW" altLang="en-US" dirty="0"/>
              <a:t>另解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13205" y="197346"/>
            <a:ext cx="5187670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--,COUNT(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as [Event Count]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ACE35-D9C2-7334-BF95-D4CF5FC97C19}"/>
              </a:ext>
            </a:extLst>
          </p:cNvPr>
          <p:cNvSpPr txBox="1"/>
          <p:nvPr/>
        </p:nvSpPr>
        <p:spPr>
          <a:xfrm>
            <a:off x="7496174" y="979706"/>
            <a:ext cx="4276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IN </a:t>
            </a:r>
          </a:p>
          <a:p>
            <a:endParaRPr lang="en-US" altLang="zh-TW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727776-E005-BEAD-B24F-79B9E290B0F8}"/>
              </a:ext>
            </a:extLst>
          </p:cNvPr>
          <p:cNvSpPr txBox="1"/>
          <p:nvPr/>
        </p:nvSpPr>
        <p:spPr>
          <a:xfrm>
            <a:off x="7534275" y="1448485"/>
            <a:ext cx="420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當子查詢並未由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EXISTS 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導入時，只能在選取清單中指定一個運算式。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A9AC5D-6C6F-E8DF-9B1A-D9EFC906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85" y="3022551"/>
            <a:ext cx="450030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7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AAB517-6EFF-71CC-8176-4F10C205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28" y="700968"/>
            <a:ext cx="6677949" cy="54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1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102221"/>
            <a:ext cx="428279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30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30D40-D52C-DD3B-67F2-EB8CF89B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4" y="2450727"/>
            <a:ext cx="6012193" cy="23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20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31552D-26E0-FB0B-C3F6-2234C9A5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368617"/>
            <a:ext cx="5245970" cy="49083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AD4E53-6241-BB25-14C3-453F038A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617"/>
            <a:ext cx="5797563" cy="49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1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95000" y="335845"/>
            <a:ext cx="478202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42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@NumberCompanions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@NumberEnemies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FD2076-2891-F35E-0021-54CC62206915}"/>
              </a:ext>
            </a:extLst>
          </p:cNvPr>
          <p:cNvSpPr txBox="1"/>
          <p:nvPr/>
        </p:nvSpPr>
        <p:spPr>
          <a:xfrm>
            <a:off x="6835595" y="1666875"/>
            <a:ext cx="517207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id'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@NumberCompanions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companions'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@NumberEnemies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enemies'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B2DF-89BB-2B5E-3159-1CCA3804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94" y="3594083"/>
            <a:ext cx="4943475" cy="7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8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2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0BB16F-2883-8D48-FD1A-E5B19135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743160"/>
            <a:ext cx="7173904" cy="53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67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53204" y="1072445"/>
            <a:ext cx="4796842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@EarliestDate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@LatestDate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@NumberOfEvents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@EventInfo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@EventInfo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'Summary of events'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@EarliestDate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@LatestDate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@NumberOfEvents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--AS 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33723-C8E3-F5D4-2133-4A35BE452D9B}"/>
              </a:ext>
            </a:extLst>
          </p:cNvPr>
          <p:cNvSpPr txBox="1"/>
          <p:nvPr/>
        </p:nvSpPr>
        <p:spPr>
          <a:xfrm>
            <a:off x="5387196" y="1072445"/>
            <a:ext cx="639233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@EventInfo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@EarliestDate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'Earliest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@LatestDate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'Latest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@NumberOfEvents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C5AE50-256C-3A35-4A8E-2A634B86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96" y="3335868"/>
            <a:ext cx="5323137" cy="8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19203</TotalTime>
  <Words>4543</Words>
  <Application>Microsoft Office PowerPoint</Application>
  <PresentationFormat>寬螢幕</PresentationFormat>
  <Paragraphs>1117</Paragraphs>
  <Slides>127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127</vt:i4>
      </vt:variant>
    </vt:vector>
  </HeadingPairs>
  <TitlesOfParts>
    <vt:vector size="133" baseType="lpstr">
      <vt:lpstr>細明體</vt:lpstr>
      <vt:lpstr>Arial</vt:lpstr>
      <vt:lpstr>Calibri</vt:lpstr>
      <vt:lpstr>Calibri Light</vt:lpstr>
      <vt:lpstr>Courier New</vt:lpstr>
      <vt:lpstr>Office 佈景主題</vt:lpstr>
      <vt:lpstr>SQL ANS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</dc:title>
  <dc:creator>葉佳臻 Angela Yeh</dc:creator>
  <cp:lastModifiedBy>葉佳臻 Angela Yeh</cp:lastModifiedBy>
  <cp:revision>34</cp:revision>
  <dcterms:created xsi:type="dcterms:W3CDTF">2023-07-18T04:01:18Z</dcterms:created>
  <dcterms:modified xsi:type="dcterms:W3CDTF">2023-08-04T08:29:49Z</dcterms:modified>
</cp:coreProperties>
</file>